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58" r:id="rId17"/>
    <p:sldId id="259" r:id="rId18"/>
    <p:sldId id="260" r:id="rId19"/>
    <p:sldId id="261" r:id="rId20"/>
    <p:sldId id="262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EF78-CF98-4470-B18F-1AE3901D3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B21F1-3ABE-4680-B230-8457CE29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94A24-65FA-43A7-ADE4-0D26768C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610A7-CD2D-47C8-953D-DDC1890B7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07ED1-EBA1-485B-A4FA-75D979167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7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EE98-DA70-49B7-B6F3-56DC02E6C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B826E-D1CC-4601-965C-62EE95588B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A7C6E-4284-4693-BBAE-88ED2F528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C7CF2-3B79-4B6B-904E-74FADEEBF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988A4-7806-43C0-AED8-87BFE4A42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908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88A2BF-D1FB-46AE-B07F-91EAACE5A9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60464-EC22-4055-B417-41CF653B5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D998B-7068-4EA3-90DE-7C1A6801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76506-DE39-4AD3-8BB3-CE09F070A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22A080-A021-4D08-8002-7F00F2AE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2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FA980-38CC-4935-9FB1-DC416830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A73CB-D7FF-42B4-935D-45055328A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3EDD3-E3CD-4199-B18D-19E838CC7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3619C-51CF-442F-9AF5-C992CB78E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9E145-9E45-4656-9F27-9212AA1A1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53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E16B7-2A0E-4BF7-AB72-07DD817ED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1B53C-B730-4C31-8488-83C645379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BF74F-8BDC-421F-8866-3CA04679F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50E67-0D01-4C8E-8F46-3156DEF5D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E8FC2-234A-4C34-9CF0-76261F064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83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1E19-A89F-4286-B11D-8BA0AE6D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0DB7-8DCA-4AD2-8B9B-1BCA1EF42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7F343-328E-42FD-98BB-2BBB58772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31BCA-75D1-4631-8462-8B49BA6D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13ABD-96DB-4007-B5ED-83059FD5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02BC1-F8D2-420F-BBA4-EFD47247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877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3845-1E15-4D60-93E9-63300BB50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568D8-D11B-40DE-9FE6-7AFE79771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25C73-286F-439E-B4AA-59151D2A6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339D9-44D8-441A-91E1-91536FA4D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218530-D4E7-4612-A347-0170E418C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C610BF-2D07-407C-94F1-60DAA16E6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A47DBA-48D3-4CC7-92DC-2263F4803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5E8B59-44EB-4A28-9CB2-1FC1B60F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2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67B7-3939-4609-9B87-CC0B6557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70B954-C752-4CAE-92B9-10915FDA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D30B5-C1DC-4012-9149-5F3F6F2D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30CF7-CC94-4253-95F1-43EE465A4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1FA4FD-94BB-49C8-A286-F479872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724E2-8248-460E-94C5-C7CC1C6C4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915F0-1565-4D2A-9092-B0296912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3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EA8E1-32AF-43CF-BE4F-89C5399A5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5FEF1-B0F4-415F-A69B-E4779D5BA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42F70-9324-4C72-94D2-A73A07084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0C206-B245-4F36-A961-E67DBAA9B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6B490E-B0F5-4DA9-9E65-BC4E5C443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7847F-252C-46B7-AB2D-5241E556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70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E7A41-91B9-4515-B408-08769596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81C16E-3E4A-47EB-8EF1-ACB6242F6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4748DC-6EA0-4B17-A31A-BFF9CEDF9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DF04C-DE7C-4FBF-82FE-7D8C0EF8F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54B800-1D3D-4CC2-B0B1-3B1C75E1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91FC7-05EC-42B8-9347-64290475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74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308C8B-0B0B-48C6-83A5-543BDF3EF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CB2AB-9C8E-44ED-9A24-B54148143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02282-B157-4F2D-A855-879CDAC170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F9B39-A5ED-419E-A519-EDE27DE2992D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EF2D5-DDA8-4275-99D8-8861841EA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2452C-0725-4D26-811E-B2FE631C68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6680E-BC49-40F0-8F3D-5EFD61490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5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42EA9E-2613-4499-93F1-2A9C9608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90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D2BFE3A-08D2-4D14-AB86-1B3C4904F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8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F78EF8C-3669-4012-89E7-B9A391FBE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27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94DBEA2-7402-4F46-94AC-BBD32346C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18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133332D-99F0-48FC-BB33-11DF47A5E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30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oom&#10;&#10;Description automatically generated">
            <a:extLst>
              <a:ext uri="{FF2B5EF4-FFF2-40B4-BE49-F238E27FC236}">
                <a16:creationId xmlns:a16="http://schemas.microsoft.com/office/drawing/2014/main" id="{413AA0AB-4C5F-4DB0-B30A-8A2FA2061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76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14E539-49B7-4999-A246-7F73046F3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78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75B22C1-A256-49F7-BF50-B4A92F53E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2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1ACC4F-DC43-42C8-8D5B-D3366433C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161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47D1EB-9893-48F0-9C71-EAD7AAB74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27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FA39D1-7FB9-485B-911F-C2BBCB4F8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0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, flower&#10;&#10;Description automatically generated">
            <a:extLst>
              <a:ext uri="{FF2B5EF4-FFF2-40B4-BE49-F238E27FC236}">
                <a16:creationId xmlns:a16="http://schemas.microsoft.com/office/drawing/2014/main" id="{225E2D03-52C7-45FA-A5CE-D9C81BCE8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42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FB60F6-71F4-440D-BD01-5E546EE8D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27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25F88BF-5CBA-451D-BB84-FE1EFE80E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86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 with text and grass&#10;&#10;Description automatically generated">
            <a:extLst>
              <a:ext uri="{FF2B5EF4-FFF2-40B4-BE49-F238E27FC236}">
                <a16:creationId xmlns:a16="http://schemas.microsoft.com/office/drawing/2014/main" id="{679F8B36-380A-4C90-AD87-A3E74942F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690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, flower, tree&#10;&#10;Description automatically generated">
            <a:extLst>
              <a:ext uri="{FF2B5EF4-FFF2-40B4-BE49-F238E27FC236}">
                <a16:creationId xmlns:a16="http://schemas.microsoft.com/office/drawing/2014/main" id="{0BBD8957-3E8F-48D9-BCC8-0DEA3DAB3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40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26F1BF-3773-4832-9FD6-2A49E6D35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88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animal&#10;&#10;Description automatically generated">
            <a:extLst>
              <a:ext uri="{FF2B5EF4-FFF2-40B4-BE49-F238E27FC236}">
                <a16:creationId xmlns:a16="http://schemas.microsoft.com/office/drawing/2014/main" id="{10627C7C-F207-47D1-9872-0AFB27F69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2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holding, hand, person, game&#10;&#10;Description automatically generated">
            <a:extLst>
              <a:ext uri="{FF2B5EF4-FFF2-40B4-BE49-F238E27FC236}">
                <a16:creationId xmlns:a16="http://schemas.microsoft.com/office/drawing/2014/main" id="{D4D26FE2-1876-4495-B99A-CB0603640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2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500F652-43FD-49E9-B6ED-B6E06CE3C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5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16A27C5-EA10-49B0-9736-3F63232DD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79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Benedictus Aryo</dc:creator>
  <cp:lastModifiedBy>Benedictus Aryo</cp:lastModifiedBy>
  <cp:revision>2</cp:revision>
  <dcterms:created xsi:type="dcterms:W3CDTF">2020-07-09T15:29:21Z</dcterms:created>
  <dcterms:modified xsi:type="dcterms:W3CDTF">2020-07-09T15:51:27Z</dcterms:modified>
</cp:coreProperties>
</file>

<file path=docProps/thumbnail.jpeg>
</file>